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86" r:id="rId2"/>
    <p:sldId id="292" r:id="rId3"/>
    <p:sldId id="263" r:id="rId4"/>
    <p:sldId id="298" r:id="rId5"/>
    <p:sldId id="299" r:id="rId6"/>
    <p:sldId id="300" r:id="rId7"/>
    <p:sldId id="30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161D"/>
    <a:srgbClr val="002649"/>
    <a:srgbClr val="5DC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3"/>
    <p:restoredTop sz="94673"/>
  </p:normalViewPr>
  <p:slideViewPr>
    <p:cSldViewPr snapToGrid="0" snapToObjects="1">
      <p:cViewPr varScale="1">
        <p:scale>
          <a:sx n="131" d="100"/>
          <a:sy n="131" d="100"/>
        </p:scale>
        <p:origin x="9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C2788-CAC2-F64E-9704-C9FC8D6ACC32}" type="datetimeFigureOut">
              <a:rPr lang="en-US" smtClean="0"/>
              <a:t>9/9/19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8A3B1-075D-DF48-9628-608A35D88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29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813049-3792-D748-85E4-95FC48F57BFD}"/>
              </a:ext>
            </a:extLst>
          </p:cNvPr>
          <p:cNvSpPr/>
          <p:nvPr userDrawn="1"/>
        </p:nvSpPr>
        <p:spPr>
          <a:xfrm>
            <a:off x="0" y="-8227"/>
            <a:ext cx="12192000" cy="965133"/>
          </a:xfrm>
          <a:prstGeom prst="rect">
            <a:avLst/>
          </a:prstGeom>
          <a:solidFill>
            <a:srgbClr val="00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highlight>
                <a:srgbClr val="002649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9633E7-8C73-6E4D-B817-C50CADA33116}"/>
              </a:ext>
            </a:extLst>
          </p:cNvPr>
          <p:cNvSpPr/>
          <p:nvPr userDrawn="1"/>
        </p:nvSpPr>
        <p:spPr>
          <a:xfrm>
            <a:off x="0" y="939100"/>
            <a:ext cx="12192000" cy="100740"/>
          </a:xfrm>
          <a:prstGeom prst="rect">
            <a:avLst/>
          </a:prstGeom>
          <a:solidFill>
            <a:srgbClr val="C416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9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95F869-8272-3647-83FA-C1F89C99F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83"/>
          <a:stretch/>
        </p:blipFill>
        <p:spPr>
          <a:xfrm>
            <a:off x="9702800" y="0"/>
            <a:ext cx="248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17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4101E8-9F51-BC4F-881C-C4C0F68CE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44"/>
          <a:stretch/>
        </p:blipFill>
        <p:spPr>
          <a:xfrm>
            <a:off x="0" y="0"/>
            <a:ext cx="121920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82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DC10C9-FA9A-5646-9956-97EB5FB0D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41"/>
          <a:stretch/>
        </p:blipFill>
        <p:spPr>
          <a:xfrm>
            <a:off x="0" y="0"/>
            <a:ext cx="121920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78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6C0E31-46D8-AF4C-BF5F-B3D7A147D4C4}"/>
              </a:ext>
            </a:extLst>
          </p:cNvPr>
          <p:cNvSpPr/>
          <p:nvPr userDrawn="1"/>
        </p:nvSpPr>
        <p:spPr>
          <a:xfrm>
            <a:off x="0" y="0"/>
            <a:ext cx="12192000" cy="1828800"/>
          </a:xfrm>
          <a:prstGeom prst="rect">
            <a:avLst/>
          </a:prstGeom>
          <a:solidFill>
            <a:srgbClr val="00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highlight>
                <a:srgbClr val="002649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C7D458-0207-7947-81A5-32D4DECB2393}"/>
              </a:ext>
            </a:extLst>
          </p:cNvPr>
          <p:cNvSpPr/>
          <p:nvPr userDrawn="1"/>
        </p:nvSpPr>
        <p:spPr>
          <a:xfrm>
            <a:off x="0" y="1828800"/>
            <a:ext cx="12192000" cy="236631"/>
          </a:xfrm>
          <a:prstGeom prst="rect">
            <a:avLst/>
          </a:prstGeom>
          <a:solidFill>
            <a:srgbClr val="C416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56ABE-DB41-C748-B06C-BD5051201B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619" b="17185"/>
          <a:stretch/>
        </p:blipFill>
        <p:spPr>
          <a:xfrm>
            <a:off x="0" y="2000054"/>
            <a:ext cx="12192000" cy="512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60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02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95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4D5E6-3A36-5E49-916A-F20D73FF4A6F}" type="datetimeFigureOut">
              <a:rPr lang="en-US" smtClean="0"/>
              <a:t>9/9/19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9747-AC28-2C44-8C8F-C19FC7D7C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65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4D5E6-3A36-5E49-916A-F20D73FF4A6F}" type="datetimeFigureOut">
              <a:rPr lang="en-US" smtClean="0"/>
              <a:t>9/9/19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9747-AC28-2C44-8C8F-C19FC7D7C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83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417161-A6D6-AC45-BB9B-8B6CE442C1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3"/>
          <a:stretch/>
        </p:blipFill>
        <p:spPr>
          <a:xfrm>
            <a:off x="9093200" y="0"/>
            <a:ext cx="309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94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4D5E6-3A36-5E49-916A-F20D73FF4A6F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79747-AC28-2C44-8C8F-C19FC7D7C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4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5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ED9A9D-D6B0-0740-9FE9-177906019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535" y="-392749"/>
            <a:ext cx="2986047" cy="29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24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BF36FD41-E905-5446-A0FB-924CB4396796}"/>
              </a:ext>
            </a:extLst>
          </p:cNvPr>
          <p:cNvSpPr txBox="1">
            <a:spLocks/>
          </p:cNvSpPr>
          <p:nvPr/>
        </p:nvSpPr>
        <p:spPr>
          <a:xfrm>
            <a:off x="777766" y="2187388"/>
            <a:ext cx="7756634" cy="4160860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Body copy </a:t>
            </a:r>
          </a:p>
          <a:p>
            <a:r>
              <a:rPr lang="en-US" sz="30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Body copy </a:t>
            </a:r>
          </a:p>
          <a:p>
            <a:r>
              <a:rPr lang="en-US" sz="30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Body copy </a:t>
            </a:r>
          </a:p>
          <a:p>
            <a:r>
              <a:rPr lang="en-US" sz="30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Body copy </a:t>
            </a:r>
          </a:p>
          <a:p>
            <a:r>
              <a:rPr lang="en-US" sz="30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Body copy </a:t>
            </a:r>
          </a:p>
          <a:p>
            <a:r>
              <a:rPr lang="en-US" sz="30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Body copy </a:t>
            </a:r>
          </a:p>
          <a:p>
            <a:r>
              <a:rPr lang="en-US" sz="30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Body copy </a:t>
            </a:r>
          </a:p>
          <a:p>
            <a:r>
              <a:rPr lang="en-US" sz="30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Body copy </a:t>
            </a:r>
          </a:p>
          <a:p>
            <a:r>
              <a:rPr lang="en-US" sz="30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Body copy </a:t>
            </a:r>
          </a:p>
          <a:p>
            <a:r>
              <a:rPr lang="en-US" sz="30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Body copy </a:t>
            </a:r>
          </a:p>
          <a:p>
            <a:r>
              <a:rPr lang="en-US" sz="30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Body copy </a:t>
            </a:r>
          </a:p>
          <a:p>
            <a:r>
              <a:rPr lang="en-US" sz="30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Body copy </a:t>
            </a:r>
          </a:p>
          <a:p>
            <a:r>
              <a:rPr lang="en-US" sz="30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Body copy </a:t>
            </a:r>
          </a:p>
          <a:p>
            <a:r>
              <a:rPr lang="en-US" sz="30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Body copy </a:t>
            </a:r>
          </a:p>
          <a:p>
            <a:r>
              <a:rPr lang="en-US" sz="30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Body copy </a:t>
            </a:r>
          </a:p>
          <a:p>
            <a:endParaRPr lang="en-US" sz="3000" dirty="0"/>
          </a:p>
          <a:p>
            <a:endParaRPr lang="en-US" sz="3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BCF93-A04C-C646-B341-AFB89F151D05}"/>
              </a:ext>
            </a:extLst>
          </p:cNvPr>
          <p:cNvSpPr txBox="1"/>
          <p:nvPr/>
        </p:nvSpPr>
        <p:spPr>
          <a:xfrm>
            <a:off x="777766" y="1392620"/>
            <a:ext cx="7115503" cy="641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Header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D156FA-E6ED-7640-8E78-1722BEA70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06" y="-422150"/>
            <a:ext cx="2609538" cy="260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27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76523" y="1301374"/>
            <a:ext cx="78512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5DC7D1"/>
                </a:solidFill>
                <a:latin typeface="Arial" charset="0"/>
                <a:ea typeface="Arial" charset="0"/>
                <a:cs typeface="Arial" charset="0"/>
              </a:rPr>
              <a:t>Subhead Subhead Subhead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2960" y="2103120"/>
            <a:ext cx="10909738" cy="4473532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r>
              <a:rPr lang="en-US" sz="2400" dirty="0">
                <a:solidFill>
                  <a:srgbClr val="002649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</a:p>
          <a:p>
            <a:endParaRPr lang="en-US" sz="2400" dirty="0">
              <a:solidFill>
                <a:srgbClr val="00264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FA050C-6E60-454A-9A5B-B0CD7C06B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2652" y="-506418"/>
            <a:ext cx="2609538" cy="260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78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069954-D64F-374F-A308-6F2D0F0A4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462" y="-317219"/>
            <a:ext cx="2609538" cy="260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10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6F6B2-7FAF-784A-80AC-2804483B0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4" y="-242268"/>
            <a:ext cx="2609538" cy="260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2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61D31F-4359-ED4D-AFA1-20919FE79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0BBC8-4E25-F54C-8C7E-59126723E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6950" y="137809"/>
            <a:ext cx="1593714" cy="159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35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D36AA-F11D-CF46-BED6-B12133ECD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D61E5F-AEC7-4B4F-99A0-A6527FC1E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286" y="5264286"/>
            <a:ext cx="1593714" cy="159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97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132</Words>
  <Application>Microsoft Macintosh PowerPoint</Application>
  <PresentationFormat>Widescreen</PresentationFormat>
  <Paragraphs>50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Williams, Laine</cp:lastModifiedBy>
  <cp:revision>72</cp:revision>
  <cp:lastPrinted>2017-01-30T21:20:39Z</cp:lastPrinted>
  <dcterms:created xsi:type="dcterms:W3CDTF">2016-12-16T19:15:21Z</dcterms:created>
  <dcterms:modified xsi:type="dcterms:W3CDTF">2019-09-09T16:50:54Z</dcterms:modified>
</cp:coreProperties>
</file>